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73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D1B1"/>
    <a:srgbClr val="FFFF99"/>
    <a:srgbClr val="CCFFCC"/>
    <a:srgbClr val="000066"/>
    <a:srgbClr val="003300"/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6D1A21-AC95-40CD-A66C-5373888EE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B8AF5-AF85-47D3-B051-F43C80F72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CA0C-1868-478A-BB7B-AF1F3FABE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19D95F4-4F9F-4469-B71C-90B5F20A4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960C-803D-4293-BD51-CC0C126F6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7F21B5-DE55-41B8-B54D-18E0AADCC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0607B-2049-4DEE-87C1-BE1401CDD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BE0029-E319-45B7-8BDC-8B2FA94D0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561273-BD8D-485F-B531-1452082CB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29DC1-9721-43C1-9DFC-9B66737FE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CF02F-81E5-4A08-ABDA-62032E9CA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B22DA4-60B5-4869-89EB-02AA16044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1;&#1080;&#1079;&#1072;.wav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7;&#1077;&#1084;&#1072;1.wa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4;&#1072;&#1096;&#1072;.wav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1;&#1080;&#1079;&#1072;2.wav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2;&#1072;&#1085;&#1103;.wav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88;&#1091;&#1089;&#1083;&#1072;&#1085;.wav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0;&#1083;&#1077;&#1085;&#1072;.wav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0;&#1085;&#1103;1.wav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714625"/>
            <a:ext cx="8001000" cy="186650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>
                <a:solidFill>
                  <a:srgbClr val="000099"/>
                </a:solidFill>
              </a:rPr>
              <a:t>Рекомендуется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smtClean="0">
                <a:solidFill>
                  <a:srgbClr val="000099"/>
                </a:solidFill>
              </a:rPr>
              <a:t>для </a:t>
            </a:r>
            <a:r>
              <a:rPr lang="ru-RU" sz="2000" i="1" smtClean="0">
                <a:solidFill>
                  <a:srgbClr val="000099"/>
                </a:solidFill>
              </a:rPr>
              <a:t>детей и </a:t>
            </a:r>
            <a:r>
              <a:rPr lang="ru-RU" sz="2000" i="1" dirty="0" smtClean="0">
                <a:solidFill>
                  <a:srgbClr val="000099"/>
                </a:solidFill>
              </a:rPr>
              <a:t>родителей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836613"/>
            <a:ext cx="7772400" cy="1800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3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Азбука  пожарной безопасности</a:t>
            </a: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5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57375" y="285750"/>
            <a:ext cx="5453063" cy="4719638"/>
          </a:xfrm>
          <a:noFill/>
        </p:spPr>
      </p:pic>
      <p:sp>
        <p:nvSpPr>
          <p:cNvPr id="2150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2000" b="1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1857375" y="5157788"/>
            <a:ext cx="5400675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Все дети должны обязательно знать: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Электроприборы нельзя выключать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Тогда, когда руки мокры от воды.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Такая халатность- шаг до беды!</a:t>
            </a:r>
          </a:p>
          <a:p>
            <a:pPr algn="ctr"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Лиз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1628775"/>
            <a:ext cx="7772400" cy="2808288"/>
          </a:xfrm>
        </p:spPr>
        <p:txBody>
          <a:bodyPr/>
          <a:lstStyle/>
          <a:p>
            <a:r>
              <a:rPr lang="ru-RU" altLang="ru-RU" sz="4800" b="1" smtClean="0">
                <a:solidFill>
                  <a:srgbClr val="CC3300"/>
                </a:solidFill>
                <a:latin typeface="Arial Black" pitchFamily="34" charset="0"/>
              </a:rPr>
              <a:t>ПРАВИЛА ПРОТИВОПОЖАРНОЙ БЕЗОПАСНОСТИ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9176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63713" y="260350"/>
            <a:ext cx="5310187" cy="4679950"/>
          </a:xfrm>
          <a:noFill/>
        </p:spPr>
      </p:pic>
      <p:sp>
        <p:nvSpPr>
          <p:cNvPr id="1433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2800" smtClean="0"/>
          </a:p>
          <a:p>
            <a:pPr algn="ctr" eaLnBrk="1" hangingPunct="1">
              <a:buFontTx/>
              <a:buNone/>
            </a:pPr>
            <a:endParaRPr lang="ru-RU" altLang="ru-RU" sz="1800" b="1" smtClean="0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928688" y="5000625"/>
            <a:ext cx="35036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Для забавы и игры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Спичек в руки не бери!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Не шути дружок с  огнём,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Чтобы не жалеть потом!</a:t>
            </a:r>
            <a:r>
              <a:rPr lang="ru-RU" dirty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3300"/>
                </a:solidFill>
                <a:latin typeface="Arial Black" pitchFamily="34" charset="0"/>
              </a:rPr>
            </a:b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857750" y="5072063"/>
            <a:ext cx="39608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Сам костёр не разжигай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другим не позволяй!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Даже крошка- огонёк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 пожара недалёк!</a:t>
            </a:r>
            <a:r>
              <a:rPr lang="ru-RU" dirty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3300"/>
                </a:solidFill>
                <a:latin typeface="Arial Black" pitchFamily="34" charset="0"/>
              </a:rPr>
            </a:b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Сема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00250" y="500063"/>
            <a:ext cx="5038725" cy="4506912"/>
          </a:xfrm>
          <a:noFill/>
        </p:spPr>
      </p:pic>
      <p:sp>
        <p:nvSpPr>
          <p:cNvPr id="1536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2714625" y="5183188"/>
            <a:ext cx="38163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Если ты включил утюг,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Убегать не надо вдруг.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Закрывая в доме дверь,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Всё ли выключил, проверь.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Даш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57375" y="357188"/>
            <a:ext cx="5038725" cy="4518025"/>
          </a:xfrm>
          <a:noFill/>
        </p:spPr>
      </p:pic>
      <p:sp>
        <p:nvSpPr>
          <p:cNvPr id="1638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2781300"/>
            <a:ext cx="4041775" cy="33448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268538" y="5084763"/>
            <a:ext cx="42481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Чтобы пальчик или гвоздик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Вдруг в розетку не совать-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Электричество опасно-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Это каждый должен знать!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Лиза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8813" y="500063"/>
            <a:ext cx="5038725" cy="4371975"/>
          </a:xfrm>
          <a:noFill/>
        </p:spPr>
      </p:pic>
      <p:sp>
        <p:nvSpPr>
          <p:cNvPr id="1741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2000" b="1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1547813" y="5157788"/>
            <a:ext cx="5329237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Не играй с электроплиткою.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Спрыгнет с плитки пламя прыткое!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Уголёк из печки «скок»,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поджёг половичок.</a:t>
            </a:r>
          </a:p>
          <a:p>
            <a:pPr algn="ctr"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Ваня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4500" y="285750"/>
            <a:ext cx="5038725" cy="4586288"/>
          </a:xfrm>
          <a:noFill/>
        </p:spPr>
      </p:pic>
      <p:sp>
        <p:nvSpPr>
          <p:cNvPr id="1843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28775"/>
            <a:ext cx="404177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27088" y="5084763"/>
            <a:ext cx="38163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Украшать свечами ёлку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Строго запрещается.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Потому что от свечей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Ёлка загорается!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003800" y="5084763"/>
            <a:ext cx="3889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поэтому- не смей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Зажигать на ней свечей!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Можешь запросто, заметь,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Вместе с ёлкою сгореть.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руслан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57375" y="285750"/>
            <a:ext cx="5443538" cy="4864100"/>
          </a:xfrm>
          <a:noFill/>
        </p:spPr>
      </p:pic>
      <p:sp>
        <p:nvSpPr>
          <p:cNvPr id="1945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64050" y="1557338"/>
            <a:ext cx="4679950" cy="4565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141288" y="5214938"/>
            <a:ext cx="47879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Будет включённым прибор оставаться-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Очень опасно к нему прикасаться: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Или получишь тока удар,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4716463" y="5157788"/>
            <a:ext cx="2560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859338" y="5214938"/>
            <a:ext cx="42846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Или от искры начнётся пожар.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Так что времени зря не теряй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из розетки прибор выключай!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Ален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4500" y="214313"/>
            <a:ext cx="5751513" cy="5040312"/>
          </a:xfrm>
          <a:noFill/>
        </p:spPr>
      </p:pic>
      <p:sp>
        <p:nvSpPr>
          <p:cNvPr id="163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85938" y="4381500"/>
            <a:ext cx="5256212" cy="20478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0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Быть нельзя огня вблизи,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Там, где краски, газ, бензин;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Ведь о них нам не напрасно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Говорят «Огнеопасно!»</a:t>
            </a:r>
          </a:p>
        </p:txBody>
      </p:sp>
      <p:pic>
        <p:nvPicPr>
          <p:cNvPr id="4" name="Аня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436</TotalTime>
  <Words>186</Words>
  <Application>Microsoft Office PowerPoint</Application>
  <PresentationFormat>Экран (4:3)</PresentationFormat>
  <Paragraphs>49</Paragraphs>
  <Slides>10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         Азбука  пожарной безопасности </vt:lpstr>
      <vt:lpstr>ПРАВИЛА ПРОТИВОПОЖАРНОЙ БЕЗОПАСНОСТИ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пожарной безопасности</dc:title>
  <dc:creator>Nix</dc:creator>
  <cp:lastModifiedBy>Надежда</cp:lastModifiedBy>
  <cp:revision>24</cp:revision>
  <dcterms:created xsi:type="dcterms:W3CDTF">2010-03-18T05:25:56Z</dcterms:created>
  <dcterms:modified xsi:type="dcterms:W3CDTF">2018-03-19T16:09:16Z</dcterms:modified>
</cp:coreProperties>
</file>